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B1049-43BE-4D30-A875-6D72E23A2A28}" type="datetimeFigureOut">
              <a:rPr lang="nl-NL" smtClean="0"/>
              <a:pPr/>
              <a:t>15-12-2015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52649-6CB8-4DD2-A827-75EF5FEFFE1E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27281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B1049-43BE-4D30-A875-6D72E23A2A28}" type="datetimeFigureOut">
              <a:rPr lang="nl-NL" smtClean="0"/>
              <a:pPr/>
              <a:t>15-12-2015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52649-6CB8-4DD2-A827-75EF5FEFFE1E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60344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B1049-43BE-4D30-A875-6D72E23A2A28}" type="datetimeFigureOut">
              <a:rPr lang="nl-NL" smtClean="0"/>
              <a:pPr/>
              <a:t>15-12-2015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52649-6CB8-4DD2-A827-75EF5FEFFE1E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314399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B1049-43BE-4D30-A875-6D72E23A2A28}" type="datetimeFigureOut">
              <a:rPr lang="nl-NL" smtClean="0"/>
              <a:pPr/>
              <a:t>15-12-2015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52649-6CB8-4DD2-A827-75EF5FEFFE1E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50389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B1049-43BE-4D30-A875-6D72E23A2A28}" type="datetimeFigureOut">
              <a:rPr lang="nl-NL" smtClean="0"/>
              <a:pPr/>
              <a:t>15-12-2015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52649-6CB8-4DD2-A827-75EF5FEFFE1E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641486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B1049-43BE-4D30-A875-6D72E23A2A28}" type="datetimeFigureOut">
              <a:rPr lang="nl-NL" smtClean="0"/>
              <a:pPr/>
              <a:t>15-12-2015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52649-6CB8-4DD2-A827-75EF5FEFFE1E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33450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B1049-43BE-4D30-A875-6D72E23A2A28}" type="datetimeFigureOut">
              <a:rPr lang="nl-NL" smtClean="0"/>
              <a:pPr/>
              <a:t>15-12-2015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52649-6CB8-4DD2-A827-75EF5FEFFE1E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99390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B1049-43BE-4D30-A875-6D72E23A2A28}" type="datetimeFigureOut">
              <a:rPr lang="nl-NL" smtClean="0"/>
              <a:pPr/>
              <a:t>15-12-2015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52649-6CB8-4DD2-A827-75EF5FEFFE1E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3811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B1049-43BE-4D30-A875-6D72E23A2A28}" type="datetimeFigureOut">
              <a:rPr lang="nl-NL" smtClean="0"/>
              <a:pPr/>
              <a:t>15-12-2015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52649-6CB8-4DD2-A827-75EF5FEFFE1E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61312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B1049-43BE-4D30-A875-6D72E23A2A28}" type="datetimeFigureOut">
              <a:rPr lang="nl-NL" smtClean="0"/>
              <a:pPr/>
              <a:t>15-12-2015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52649-6CB8-4DD2-A827-75EF5FEFFE1E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8087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B1049-43BE-4D30-A875-6D72E23A2A28}" type="datetimeFigureOut">
              <a:rPr lang="nl-NL" smtClean="0"/>
              <a:pPr/>
              <a:t>15-12-2015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52649-6CB8-4DD2-A827-75EF5FEFFE1E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1546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B1049-43BE-4D30-A875-6D72E23A2A28}" type="datetimeFigureOut">
              <a:rPr lang="nl-NL" smtClean="0"/>
              <a:pPr/>
              <a:t>15-12-2015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52649-6CB8-4DD2-A827-75EF5FEFFE1E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6918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B1049-43BE-4D30-A875-6D72E23A2A28}" type="datetimeFigureOut">
              <a:rPr lang="nl-NL" smtClean="0"/>
              <a:pPr/>
              <a:t>15-12-2015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52649-6CB8-4DD2-A827-75EF5FEFFE1E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37019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B1049-43BE-4D30-A875-6D72E23A2A28}" type="datetimeFigureOut">
              <a:rPr lang="nl-NL" smtClean="0"/>
              <a:pPr/>
              <a:t>15-12-2015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52649-6CB8-4DD2-A827-75EF5FEFFE1E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607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B1049-43BE-4D30-A875-6D72E23A2A28}" type="datetimeFigureOut">
              <a:rPr lang="nl-NL" smtClean="0"/>
              <a:pPr/>
              <a:t>15-12-2015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52649-6CB8-4DD2-A827-75EF5FEFFE1E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4927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B1049-43BE-4D30-A875-6D72E23A2A28}" type="datetimeFigureOut">
              <a:rPr lang="nl-NL" smtClean="0"/>
              <a:pPr/>
              <a:t>15-12-2015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52649-6CB8-4DD2-A827-75EF5FEFFE1E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3216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EB1049-43BE-4D30-A875-6D72E23A2A28}" type="datetimeFigureOut">
              <a:rPr lang="nl-NL" smtClean="0"/>
              <a:pPr/>
              <a:t>15-12-2015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47952649-6CB8-4DD2-A827-75EF5FEFFE1E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285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7113813" cy="1646302"/>
          </a:xfrm>
        </p:spPr>
        <p:txBody>
          <a:bodyPr>
            <a:normAutofit fontScale="90000"/>
          </a:bodyPr>
          <a:lstStyle/>
          <a:p>
            <a:r>
              <a:rPr lang="nl-NL" sz="6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WOORDVOLGORDE</a:t>
            </a:r>
            <a:endParaRPr lang="nl-NL" sz="60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NL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WORD ORDER</a:t>
            </a:r>
            <a:endParaRPr lang="nl-NL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0020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nl-NL" i="1" u="sng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nl-NL" b="1" i="1" dirty="0" smtClean="0">
              <a:effectLst/>
            </a:endParaRPr>
          </a:p>
          <a:p>
            <a:pPr marL="0" indent="0">
              <a:buNone/>
            </a:pPr>
            <a:r>
              <a:rPr lang="nl-NL" dirty="0"/>
              <a:t>De woordvolgorde in Engelse zinnen is meestal als volgt:</a:t>
            </a:r>
          </a:p>
          <a:p>
            <a:r>
              <a:rPr lang="nl-NL" dirty="0" smtClean="0">
                <a:effectLst/>
              </a:rPr>
              <a:t>Wie				Billy</a:t>
            </a:r>
          </a:p>
          <a:p>
            <a:r>
              <a:rPr lang="nl-NL" dirty="0" smtClean="0"/>
              <a:t>Doet				went</a:t>
            </a:r>
          </a:p>
          <a:p>
            <a:r>
              <a:rPr lang="nl-NL" dirty="0" smtClean="0">
                <a:effectLst/>
              </a:rPr>
              <a:t>Wat/Wie			</a:t>
            </a:r>
            <a:r>
              <a:rPr lang="nl-NL" dirty="0" err="1" smtClean="0">
                <a:effectLst/>
              </a:rPr>
              <a:t>swimming</a:t>
            </a:r>
            <a:r>
              <a:rPr lang="nl-NL" dirty="0" smtClean="0">
                <a:effectLst/>
              </a:rPr>
              <a:t> </a:t>
            </a:r>
            <a:r>
              <a:rPr lang="nl-NL" dirty="0" smtClean="0">
                <a:effectLst/>
              </a:rPr>
              <a:t>/</a:t>
            </a:r>
            <a:r>
              <a:rPr lang="nl-NL" dirty="0" err="1" smtClean="0">
                <a:effectLst/>
              </a:rPr>
              <a:t>with</a:t>
            </a:r>
            <a:r>
              <a:rPr lang="nl-NL" dirty="0" smtClean="0">
                <a:effectLst/>
              </a:rPr>
              <a:t> </a:t>
            </a:r>
            <a:r>
              <a:rPr lang="nl-NL" dirty="0" smtClean="0">
                <a:effectLst/>
              </a:rPr>
              <a:t>his </a:t>
            </a:r>
            <a:r>
              <a:rPr lang="nl-NL" dirty="0" err="1" smtClean="0">
                <a:effectLst/>
              </a:rPr>
              <a:t>friend</a:t>
            </a:r>
            <a:endParaRPr lang="nl-NL" dirty="0" smtClean="0">
              <a:effectLst/>
            </a:endParaRPr>
          </a:p>
          <a:p>
            <a:r>
              <a:rPr lang="nl-NL" dirty="0" smtClean="0"/>
              <a:t>Waar				at the pool</a:t>
            </a:r>
          </a:p>
          <a:p>
            <a:r>
              <a:rPr lang="nl-NL" dirty="0" smtClean="0">
                <a:effectLst/>
              </a:rPr>
              <a:t>Wanneer				five minutes </a:t>
            </a:r>
            <a:r>
              <a:rPr lang="nl-NL" dirty="0" err="1" smtClean="0">
                <a:effectLst/>
              </a:rPr>
              <a:t>ago</a:t>
            </a:r>
            <a:r>
              <a:rPr lang="nl-NL" dirty="0" smtClean="0">
                <a:effectLst/>
              </a:rPr>
              <a:t/>
            </a:r>
            <a:br>
              <a:rPr lang="nl-NL" dirty="0" smtClean="0">
                <a:effectLst/>
              </a:rPr>
            </a:br>
            <a:r>
              <a:rPr lang="nl-NL" dirty="0" smtClean="0">
                <a:effectLst/>
              </a:rPr>
              <a:t>	</a:t>
            </a:r>
            <a:endParaRPr lang="nl-NL" i="1" dirty="0"/>
          </a:p>
        </p:txBody>
      </p:sp>
    </p:spTree>
    <p:extLst>
      <p:ext uri="{BB962C8B-B14F-4D97-AF65-F5344CB8AC3E}">
        <p14:creationId xmlns:p14="http://schemas.microsoft.com/office/powerpoint/2010/main" val="31951952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nl-NL" i="1" u="sng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	</a:t>
            </a:r>
            <a:r>
              <a:rPr lang="nl-NL" dirty="0"/>
              <a:t>Bepalingen (van tijd en plaats) staan meestal achteraan maar kunnen ook vooraan staan (dit doe je dan om daar de nadruk op te leggen</a:t>
            </a:r>
            <a:r>
              <a:rPr lang="nl-NL" dirty="0" smtClean="0"/>
              <a:t>).</a:t>
            </a:r>
          </a:p>
          <a:p>
            <a:pPr marL="0" indent="0">
              <a:buNone/>
            </a:pPr>
            <a:r>
              <a:rPr lang="nl-NL" dirty="0"/>
              <a:t/>
            </a:r>
            <a:br>
              <a:rPr lang="nl-NL" dirty="0"/>
            </a:br>
            <a:r>
              <a:rPr lang="nl-NL" dirty="0" smtClean="0"/>
              <a:t>	</a:t>
            </a:r>
            <a:r>
              <a:rPr lang="nl-NL" i="1" dirty="0" smtClean="0"/>
              <a:t>Five </a:t>
            </a:r>
            <a:r>
              <a:rPr lang="nl-NL" i="1" dirty="0"/>
              <a:t>minutes </a:t>
            </a:r>
            <a:r>
              <a:rPr lang="nl-NL" i="1" dirty="0" err="1"/>
              <a:t>ago</a:t>
            </a:r>
            <a:r>
              <a:rPr lang="nl-NL" i="1" dirty="0"/>
              <a:t> Billy went </a:t>
            </a:r>
            <a:r>
              <a:rPr lang="nl-NL" i="1" dirty="0" err="1"/>
              <a:t>to</a:t>
            </a:r>
            <a:r>
              <a:rPr lang="nl-NL" i="1" dirty="0"/>
              <a:t> his </a:t>
            </a:r>
            <a:r>
              <a:rPr lang="nl-NL" i="1" dirty="0" err="1"/>
              <a:t>friend</a:t>
            </a:r>
            <a:r>
              <a:rPr lang="nl-NL" i="1" dirty="0"/>
              <a:t> </a:t>
            </a:r>
            <a:endParaRPr lang="nl-NL" i="1" dirty="0" smtClean="0"/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De vaste regel is: </a:t>
            </a:r>
            <a:r>
              <a:rPr lang="nl-NL" b="1" dirty="0"/>
              <a:t>Plaats</a:t>
            </a:r>
            <a:r>
              <a:rPr lang="nl-NL" dirty="0"/>
              <a:t> staat altijd vóór </a:t>
            </a:r>
            <a:r>
              <a:rPr lang="nl-NL" b="1" dirty="0"/>
              <a:t>tijd</a:t>
            </a:r>
            <a:r>
              <a:rPr lang="nl-NL" dirty="0"/>
              <a:t>!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94755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5257800"/>
          </a:xfrm>
        </p:spPr>
        <p:txBody>
          <a:bodyPr>
            <a:noAutofit/>
          </a:bodyPr>
          <a:lstStyle/>
          <a:p>
            <a:r>
              <a:rPr lang="nl-NL" sz="1800" b="1" dirty="0"/>
              <a:t>Vragen</a:t>
            </a:r>
            <a:r>
              <a:rPr lang="nl-NL" sz="1800" dirty="0"/>
              <a:t/>
            </a:r>
            <a:br>
              <a:rPr lang="nl-NL" sz="1800" dirty="0"/>
            </a:br>
            <a:r>
              <a:rPr lang="nl-NL" sz="1800" dirty="0"/>
              <a:t>Bij vragen begin je niet met het onderwerp maar met een vragend voornaamwoord en/of een (hulp)werkwoord. Daarna pas het onderwerp</a:t>
            </a:r>
            <a:r>
              <a:rPr lang="nl-NL" sz="1800" dirty="0" smtClean="0"/>
              <a:t>:</a:t>
            </a:r>
            <a:r>
              <a:rPr lang="nl-NL" sz="2000" dirty="0"/>
              <a:t/>
            </a:r>
            <a:br>
              <a:rPr lang="nl-NL" sz="2000" dirty="0"/>
            </a:br>
            <a:r>
              <a:rPr lang="nl-NL" sz="2000" dirty="0" smtClean="0"/>
              <a:t>	</a:t>
            </a:r>
            <a:r>
              <a:rPr lang="nl-NL" sz="2000" i="1" dirty="0" smtClean="0"/>
              <a:t>Are </a:t>
            </a:r>
            <a:r>
              <a:rPr lang="nl-NL" sz="2000" i="1" dirty="0" err="1"/>
              <a:t>you</a:t>
            </a:r>
            <a:r>
              <a:rPr lang="nl-NL" sz="2000" i="1" dirty="0"/>
              <a:t> a fool?</a:t>
            </a:r>
            <a:r>
              <a:rPr lang="nl-NL" sz="2000" dirty="0"/>
              <a:t/>
            </a:r>
            <a:br>
              <a:rPr lang="nl-NL" sz="2000" dirty="0"/>
            </a:br>
            <a:r>
              <a:rPr lang="nl-NL" sz="2000" dirty="0" smtClean="0"/>
              <a:t>	</a:t>
            </a:r>
            <a:r>
              <a:rPr lang="nl-NL" sz="2000" i="1" dirty="0" err="1" smtClean="0"/>
              <a:t>Can</a:t>
            </a:r>
            <a:r>
              <a:rPr lang="nl-NL" sz="2000" i="1" dirty="0" smtClean="0"/>
              <a:t> </a:t>
            </a:r>
            <a:r>
              <a:rPr lang="nl-NL" sz="2000" i="1" dirty="0"/>
              <a:t>he </a:t>
            </a:r>
            <a:r>
              <a:rPr lang="nl-NL" sz="2000" i="1" dirty="0" err="1"/>
              <a:t>speak</a:t>
            </a:r>
            <a:r>
              <a:rPr lang="nl-NL" sz="2000" i="1" dirty="0"/>
              <a:t> Spanish</a:t>
            </a:r>
            <a:r>
              <a:rPr lang="nl-NL" sz="2000" i="1" dirty="0" smtClean="0"/>
              <a:t>?</a:t>
            </a:r>
          </a:p>
          <a:p>
            <a:pPr marL="0" indent="0">
              <a:buNone/>
            </a:pPr>
            <a:endParaRPr lang="nl-NL" sz="2000" dirty="0"/>
          </a:p>
          <a:p>
            <a:r>
              <a:rPr lang="nl-NL" sz="2000" b="1" dirty="0"/>
              <a:t>Bijwoorden (van tijd)</a:t>
            </a:r>
            <a:r>
              <a:rPr lang="nl-NL" sz="2000" dirty="0"/>
              <a:t/>
            </a:r>
            <a:br>
              <a:rPr lang="nl-NL" sz="2000" dirty="0"/>
            </a:br>
            <a:r>
              <a:rPr lang="nl-NL" sz="2000" dirty="0"/>
              <a:t>Bijwoorden (bijvoorbeeld; </a:t>
            </a:r>
            <a:r>
              <a:rPr lang="nl-NL" sz="2000" dirty="0" err="1"/>
              <a:t>usually</a:t>
            </a:r>
            <a:r>
              <a:rPr lang="nl-NL" sz="2000" dirty="0"/>
              <a:t>, </a:t>
            </a:r>
            <a:r>
              <a:rPr lang="nl-NL" sz="2000" dirty="0" err="1"/>
              <a:t>often</a:t>
            </a:r>
            <a:r>
              <a:rPr lang="nl-NL" sz="2000" dirty="0"/>
              <a:t>, </a:t>
            </a:r>
            <a:r>
              <a:rPr lang="nl-NL" sz="2000" dirty="0" err="1"/>
              <a:t>completely</a:t>
            </a:r>
            <a:r>
              <a:rPr lang="nl-NL" sz="2000" dirty="0"/>
              <a:t>, </a:t>
            </a:r>
            <a:r>
              <a:rPr lang="nl-NL" sz="2000" dirty="0" err="1"/>
              <a:t>quite</a:t>
            </a:r>
            <a:r>
              <a:rPr lang="nl-NL" sz="2000" dirty="0"/>
              <a:t>, etc.) staan </a:t>
            </a:r>
            <a:r>
              <a:rPr lang="nl-NL" sz="2000" dirty="0" smtClean="0"/>
              <a:t>meestal</a:t>
            </a:r>
            <a:endParaRPr lang="nl-NL" sz="2000" dirty="0"/>
          </a:p>
          <a:p>
            <a:r>
              <a:rPr lang="nl-NL" sz="2000" dirty="0" smtClean="0"/>
              <a:t>voor </a:t>
            </a:r>
            <a:r>
              <a:rPr lang="nl-NL" sz="2000" dirty="0"/>
              <a:t>het werkwoord </a:t>
            </a:r>
            <a:endParaRPr lang="nl-NL" sz="2000" dirty="0" smtClean="0"/>
          </a:p>
          <a:p>
            <a:pPr marL="0" indent="0">
              <a:buNone/>
            </a:pPr>
            <a:r>
              <a:rPr lang="nl-NL" sz="2000" dirty="0" smtClean="0"/>
              <a:t>	</a:t>
            </a:r>
            <a:r>
              <a:rPr lang="nl-NL" sz="2000" i="1" dirty="0" smtClean="0"/>
              <a:t>I </a:t>
            </a:r>
            <a:r>
              <a:rPr lang="nl-NL" sz="2000" i="1" u="sng" dirty="0" err="1" smtClean="0">
                <a:solidFill>
                  <a:srgbClr val="FF0000"/>
                </a:solidFill>
              </a:rPr>
              <a:t>always</a:t>
            </a:r>
            <a:r>
              <a:rPr lang="nl-NL" sz="2000" i="1" dirty="0" smtClean="0"/>
              <a:t> </a:t>
            </a:r>
            <a:r>
              <a:rPr lang="nl-NL" sz="2000" i="1" dirty="0" err="1" smtClean="0"/>
              <a:t>wanted</a:t>
            </a:r>
            <a:r>
              <a:rPr lang="nl-NL" sz="2000" i="1" dirty="0" smtClean="0"/>
              <a:t> </a:t>
            </a:r>
            <a:r>
              <a:rPr lang="nl-NL" sz="2000" i="1" dirty="0" err="1" smtClean="0"/>
              <a:t>to</a:t>
            </a:r>
            <a:r>
              <a:rPr lang="nl-NL" sz="2000" i="1" dirty="0" smtClean="0"/>
              <a:t> </a:t>
            </a:r>
            <a:r>
              <a:rPr lang="nl-NL" sz="2000" i="1" dirty="0" err="1" smtClean="0"/>
              <a:t>be</a:t>
            </a:r>
            <a:r>
              <a:rPr lang="nl-NL" sz="2000" i="1" dirty="0" smtClean="0"/>
              <a:t> a doctor.</a:t>
            </a:r>
            <a:endParaRPr lang="nl-NL" sz="2000" i="1" dirty="0"/>
          </a:p>
          <a:p>
            <a:r>
              <a:rPr lang="nl-NL" sz="2000" dirty="0" smtClean="0"/>
              <a:t>na </a:t>
            </a:r>
            <a:r>
              <a:rPr lang="nl-NL" sz="2000" dirty="0"/>
              <a:t>de vorm van </a:t>
            </a:r>
            <a:r>
              <a:rPr lang="nl-NL" sz="2000" i="1" dirty="0" err="1"/>
              <a:t>to</a:t>
            </a:r>
            <a:r>
              <a:rPr lang="nl-NL" sz="2000" i="1" dirty="0"/>
              <a:t> </a:t>
            </a:r>
            <a:r>
              <a:rPr lang="nl-NL" sz="2000" i="1" dirty="0" err="1"/>
              <a:t>be</a:t>
            </a:r>
            <a:r>
              <a:rPr lang="nl-NL" sz="2000" i="1" dirty="0"/>
              <a:t>.</a:t>
            </a:r>
            <a:r>
              <a:rPr lang="nl-NL" sz="2000" dirty="0"/>
              <a:t> </a:t>
            </a:r>
            <a:endParaRPr lang="nl-NL" sz="2000" dirty="0" smtClean="0"/>
          </a:p>
          <a:p>
            <a:pPr marL="914400" lvl="2" indent="0">
              <a:buNone/>
            </a:pPr>
            <a:r>
              <a:rPr lang="nl-NL" sz="2000" i="1" dirty="0" err="1" smtClean="0"/>
              <a:t>She</a:t>
            </a:r>
            <a:r>
              <a:rPr lang="nl-NL" sz="2000" i="1" dirty="0" smtClean="0"/>
              <a:t> </a:t>
            </a:r>
            <a:r>
              <a:rPr lang="nl-NL" sz="2000" i="1" u="sng" dirty="0" smtClean="0">
                <a:solidFill>
                  <a:srgbClr val="FF0000"/>
                </a:solidFill>
              </a:rPr>
              <a:t>is</a:t>
            </a:r>
            <a:r>
              <a:rPr lang="nl-NL" sz="2000" i="1" dirty="0" smtClean="0"/>
              <a:t> </a:t>
            </a:r>
            <a:r>
              <a:rPr lang="nl-NL" sz="2000" i="1" dirty="0" err="1" smtClean="0"/>
              <a:t>always</a:t>
            </a:r>
            <a:r>
              <a:rPr lang="nl-NL" sz="2000" i="1" dirty="0" smtClean="0"/>
              <a:t> late.</a:t>
            </a:r>
            <a:endParaRPr lang="nl-NL" sz="2000" i="1" dirty="0"/>
          </a:p>
          <a:p>
            <a:pPr marL="0" indent="0">
              <a:buNone/>
            </a:pPr>
            <a:endParaRPr lang="nl-NL" sz="2000" dirty="0" smtClean="0"/>
          </a:p>
          <a:p>
            <a:pPr marL="0" indent="0">
              <a:buNone/>
            </a:pP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3869416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Typical </a:t>
            </a:r>
            <a:r>
              <a:rPr lang="en-US" dirty="0">
                <a:solidFill>
                  <a:srgbClr val="FF0000"/>
                </a:solidFill>
              </a:rPr>
              <a:t>word order mistakes. </a:t>
            </a:r>
            <a:r>
              <a:rPr lang="en-US" dirty="0">
                <a:solidFill>
                  <a:srgbClr val="7030A0"/>
                </a:solidFill>
              </a:rPr>
              <a:t>Correct </a:t>
            </a:r>
            <a:r>
              <a:rPr lang="en-US" dirty="0" smtClean="0">
                <a:solidFill>
                  <a:srgbClr val="7030A0"/>
                </a:solidFill>
              </a:rPr>
              <a:t>them:</a:t>
            </a:r>
            <a:endParaRPr lang="nl-NL" dirty="0">
              <a:solidFill>
                <a:srgbClr val="7030A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I was all day at home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Miguel </a:t>
            </a:r>
            <a:r>
              <a:rPr lang="en-US" sz="2800" dirty="0"/>
              <a:t>has a life very complicated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I work every day 8 hours at the business.</a:t>
            </a:r>
          </a:p>
          <a:p>
            <a:r>
              <a:rPr lang="en-US" sz="2800" dirty="0" smtClean="0"/>
              <a:t>I </a:t>
            </a:r>
            <a:r>
              <a:rPr lang="en-US" sz="2800" dirty="0"/>
              <a:t>have seen her only a few times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He </a:t>
            </a:r>
            <a:r>
              <a:rPr lang="en-US" sz="2800" dirty="0"/>
              <a:t>has always an apple after lunch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Yesterday </a:t>
            </a:r>
            <a:r>
              <a:rPr lang="en-US" sz="2800" dirty="0"/>
              <a:t>phoned me an Irish man.</a:t>
            </a:r>
            <a:br>
              <a:rPr lang="en-US" sz="2800" dirty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/>
            </a:r>
            <a:br>
              <a:rPr lang="en-US" sz="2800" dirty="0"/>
            </a:b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89067777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66</TotalTime>
  <Words>71</Words>
  <Application>Microsoft Office PowerPoint</Application>
  <PresentationFormat>Diavoorstelling (4:3)</PresentationFormat>
  <Paragraphs>27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0" baseType="lpstr">
      <vt:lpstr>Arial</vt:lpstr>
      <vt:lpstr>Times New Roman</vt:lpstr>
      <vt:lpstr>Trebuchet MS</vt:lpstr>
      <vt:lpstr>Wingdings 3</vt:lpstr>
      <vt:lpstr>Facet</vt:lpstr>
      <vt:lpstr>WOORDVOLGORDE</vt:lpstr>
      <vt:lpstr>PowerPoint-presentatie</vt:lpstr>
      <vt:lpstr>PowerPoint-presentatie</vt:lpstr>
      <vt:lpstr>PowerPoint-presentatie</vt:lpstr>
      <vt:lpstr>Typical word order mistakes. Correct them:</vt:lpstr>
    </vt:vector>
  </TitlesOfParts>
  <Company>Helicon Opleidingen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COULD, SHOULD, WOULD</dc:title>
  <dc:creator>Pelin Bayer</dc:creator>
  <cp:lastModifiedBy>Fannie Ploegmakers-van der Hoff</cp:lastModifiedBy>
  <cp:revision>10</cp:revision>
  <dcterms:created xsi:type="dcterms:W3CDTF">2012-05-29T10:13:22Z</dcterms:created>
  <dcterms:modified xsi:type="dcterms:W3CDTF">2015-12-15T08:16:07Z</dcterms:modified>
</cp:coreProperties>
</file>