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28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34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439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038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4148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3345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939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81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312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08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154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1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01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0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492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21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1049-43BE-4D30-A875-6D72E23A2A28}" type="datetimeFigureOut">
              <a:rPr lang="nl-NL" smtClean="0"/>
              <a:pPr/>
              <a:t>15-12-2015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7952649-6CB8-4DD2-A827-75EF5FEFFE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8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7113813" cy="1646302"/>
          </a:xfrm>
        </p:spPr>
        <p:txBody>
          <a:bodyPr>
            <a:normAutofit fontScale="90000"/>
          </a:bodyPr>
          <a:lstStyle/>
          <a:p>
            <a:r>
              <a:rPr lang="nl-NL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WOORDVOLGORDE</a:t>
            </a:r>
            <a:endParaRPr lang="nl-NL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WORD ORDER</a:t>
            </a:r>
            <a:endParaRPr lang="nl-NL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2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i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b="1" i="1" dirty="0" smtClean="0">
              <a:effectLst/>
            </a:endParaRPr>
          </a:p>
          <a:p>
            <a:pPr marL="0" indent="0">
              <a:buNone/>
            </a:pPr>
            <a:r>
              <a:rPr lang="nl-NL" dirty="0"/>
              <a:t>De woordvolgorde in Engelse zinnen is meestal als volgt:</a:t>
            </a:r>
          </a:p>
          <a:p>
            <a:r>
              <a:rPr lang="nl-NL" dirty="0" smtClean="0">
                <a:effectLst/>
              </a:rPr>
              <a:t>Wie				Billy</a:t>
            </a:r>
          </a:p>
          <a:p>
            <a:r>
              <a:rPr lang="nl-NL" dirty="0" smtClean="0"/>
              <a:t>Doet				went</a:t>
            </a:r>
          </a:p>
          <a:p>
            <a:r>
              <a:rPr lang="nl-NL" dirty="0" smtClean="0">
                <a:effectLst/>
              </a:rPr>
              <a:t>Wat/Wie			</a:t>
            </a:r>
            <a:r>
              <a:rPr lang="nl-NL" dirty="0" err="1" smtClean="0">
                <a:effectLst/>
              </a:rPr>
              <a:t>swimming</a:t>
            </a:r>
            <a:r>
              <a:rPr lang="nl-NL" dirty="0" smtClean="0">
                <a:effectLst/>
              </a:rPr>
              <a:t> </a:t>
            </a:r>
            <a:r>
              <a:rPr lang="nl-NL" dirty="0" smtClean="0">
                <a:effectLst/>
              </a:rPr>
              <a:t>/</a:t>
            </a:r>
            <a:r>
              <a:rPr lang="nl-NL" dirty="0" err="1" smtClean="0">
                <a:effectLst/>
              </a:rPr>
              <a:t>with</a:t>
            </a:r>
            <a:r>
              <a:rPr lang="nl-NL" dirty="0" smtClean="0">
                <a:effectLst/>
              </a:rPr>
              <a:t> </a:t>
            </a:r>
            <a:r>
              <a:rPr lang="nl-NL" dirty="0" smtClean="0">
                <a:effectLst/>
              </a:rPr>
              <a:t>his </a:t>
            </a:r>
            <a:r>
              <a:rPr lang="nl-NL" dirty="0" err="1" smtClean="0">
                <a:effectLst/>
              </a:rPr>
              <a:t>friend</a:t>
            </a:r>
            <a:endParaRPr lang="nl-NL" dirty="0" smtClean="0">
              <a:effectLst/>
            </a:endParaRPr>
          </a:p>
          <a:p>
            <a:r>
              <a:rPr lang="nl-NL" dirty="0" smtClean="0"/>
              <a:t>Waar				at the pool</a:t>
            </a:r>
          </a:p>
          <a:p>
            <a:r>
              <a:rPr lang="nl-NL" dirty="0" smtClean="0">
                <a:effectLst/>
              </a:rPr>
              <a:t>Wanneer				five minutes </a:t>
            </a:r>
            <a:r>
              <a:rPr lang="nl-NL" dirty="0" err="1" smtClean="0">
                <a:effectLst/>
              </a:rPr>
              <a:t>ago</a:t>
            </a:r>
            <a:r>
              <a:rPr lang="nl-NL" dirty="0" smtClean="0">
                <a:effectLst/>
              </a:rPr>
              <a:t/>
            </a:r>
            <a:br>
              <a:rPr lang="nl-NL" dirty="0" smtClean="0">
                <a:effectLst/>
              </a:rPr>
            </a:br>
            <a:r>
              <a:rPr lang="nl-NL" dirty="0" smtClean="0">
                <a:effectLst/>
              </a:rPr>
              <a:t>	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19519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i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	</a:t>
            </a:r>
            <a:r>
              <a:rPr lang="nl-NL" dirty="0"/>
              <a:t>Bepalingen (van tijd en plaats) staan meestal achteraan maar kunnen ook vooraan staan (dit doe je dan om daar de nadruk op te leggen</a:t>
            </a:r>
            <a:r>
              <a:rPr lang="nl-NL" dirty="0" smtClean="0"/>
              <a:t>).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	</a:t>
            </a:r>
            <a:r>
              <a:rPr lang="nl-NL" i="1" dirty="0" smtClean="0"/>
              <a:t>Five </a:t>
            </a:r>
            <a:r>
              <a:rPr lang="nl-NL" i="1" dirty="0"/>
              <a:t>minutes </a:t>
            </a:r>
            <a:r>
              <a:rPr lang="nl-NL" i="1" dirty="0" err="1"/>
              <a:t>ago</a:t>
            </a:r>
            <a:r>
              <a:rPr lang="nl-NL" i="1" dirty="0"/>
              <a:t> Billy went </a:t>
            </a:r>
            <a:r>
              <a:rPr lang="nl-NL" i="1" dirty="0" err="1"/>
              <a:t>to</a:t>
            </a:r>
            <a:r>
              <a:rPr lang="nl-NL" i="1" dirty="0"/>
              <a:t> his </a:t>
            </a:r>
            <a:r>
              <a:rPr lang="nl-NL" i="1" dirty="0" err="1"/>
              <a:t>friend</a:t>
            </a:r>
            <a:r>
              <a:rPr lang="nl-NL" i="1" dirty="0"/>
              <a:t> </a:t>
            </a:r>
            <a:endParaRPr lang="nl-NL" i="1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vaste regel is: </a:t>
            </a:r>
            <a:r>
              <a:rPr lang="nl-NL" b="1" dirty="0"/>
              <a:t>Plaats</a:t>
            </a:r>
            <a:r>
              <a:rPr lang="nl-NL" dirty="0"/>
              <a:t> staat altijd vóór </a:t>
            </a:r>
            <a:r>
              <a:rPr lang="nl-NL" b="1" dirty="0"/>
              <a:t>tijd</a:t>
            </a:r>
            <a:r>
              <a:rPr lang="nl-NL" dirty="0"/>
              <a:t>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475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>
            <a:noAutofit/>
          </a:bodyPr>
          <a:lstStyle/>
          <a:p>
            <a:r>
              <a:rPr lang="nl-NL" sz="1800" b="1" dirty="0"/>
              <a:t>Vragen</a:t>
            </a:r>
            <a:r>
              <a:rPr lang="nl-NL" sz="1800" dirty="0"/>
              <a:t/>
            </a:r>
            <a:br>
              <a:rPr lang="nl-NL" sz="1800" dirty="0"/>
            </a:br>
            <a:r>
              <a:rPr lang="nl-NL" sz="1800" dirty="0"/>
              <a:t>Bij vragen begin je niet met het onderwerp maar met een vragend voornaamwoord en/of een (hulp)werkwoord. Daarna pas het onderwerp</a:t>
            </a:r>
            <a:r>
              <a:rPr lang="nl-NL" sz="1800" dirty="0" smtClean="0"/>
              <a:t>: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	</a:t>
            </a:r>
            <a:r>
              <a:rPr lang="nl-NL" sz="2000" i="1" dirty="0" smtClean="0"/>
              <a:t>Are </a:t>
            </a:r>
            <a:r>
              <a:rPr lang="nl-NL" sz="2000" i="1" dirty="0" err="1"/>
              <a:t>you</a:t>
            </a:r>
            <a:r>
              <a:rPr lang="nl-NL" sz="2000" i="1" dirty="0"/>
              <a:t> a fool?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	</a:t>
            </a:r>
            <a:r>
              <a:rPr lang="nl-NL" sz="2000" i="1" dirty="0" err="1" smtClean="0"/>
              <a:t>Can</a:t>
            </a:r>
            <a:r>
              <a:rPr lang="nl-NL" sz="2000" i="1" dirty="0" smtClean="0"/>
              <a:t> </a:t>
            </a:r>
            <a:r>
              <a:rPr lang="nl-NL" sz="2000" i="1" dirty="0"/>
              <a:t>he </a:t>
            </a:r>
            <a:r>
              <a:rPr lang="nl-NL" sz="2000" i="1" dirty="0" err="1"/>
              <a:t>speak</a:t>
            </a:r>
            <a:r>
              <a:rPr lang="nl-NL" sz="2000" i="1" dirty="0"/>
              <a:t> Spanish</a:t>
            </a:r>
            <a:r>
              <a:rPr lang="nl-NL" sz="2000" i="1" dirty="0" smtClean="0"/>
              <a:t>?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b="1" dirty="0"/>
              <a:t>Bijwoorden (van tijd)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>Bijwoorden (bijvoorbeeld; </a:t>
            </a:r>
            <a:r>
              <a:rPr lang="nl-NL" sz="2000" dirty="0" err="1"/>
              <a:t>usually</a:t>
            </a:r>
            <a:r>
              <a:rPr lang="nl-NL" sz="2000" dirty="0"/>
              <a:t>, </a:t>
            </a:r>
            <a:r>
              <a:rPr lang="nl-NL" sz="2000" dirty="0" err="1"/>
              <a:t>often</a:t>
            </a:r>
            <a:r>
              <a:rPr lang="nl-NL" sz="2000" dirty="0"/>
              <a:t>, </a:t>
            </a:r>
            <a:r>
              <a:rPr lang="nl-NL" sz="2000" dirty="0" err="1"/>
              <a:t>completely</a:t>
            </a:r>
            <a:r>
              <a:rPr lang="nl-NL" sz="2000" dirty="0"/>
              <a:t>, </a:t>
            </a:r>
            <a:r>
              <a:rPr lang="nl-NL" sz="2000" dirty="0" err="1"/>
              <a:t>quite</a:t>
            </a:r>
            <a:r>
              <a:rPr lang="nl-NL" sz="2000" dirty="0"/>
              <a:t>, etc.) staan </a:t>
            </a:r>
            <a:r>
              <a:rPr lang="nl-NL" sz="2000" dirty="0" smtClean="0"/>
              <a:t>meestal</a:t>
            </a:r>
            <a:endParaRPr lang="nl-NL" sz="2000" dirty="0"/>
          </a:p>
          <a:p>
            <a:r>
              <a:rPr lang="nl-NL" sz="2000" dirty="0" smtClean="0"/>
              <a:t>voor </a:t>
            </a:r>
            <a:r>
              <a:rPr lang="nl-NL" sz="2000" dirty="0"/>
              <a:t>het werkwoord 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	</a:t>
            </a:r>
            <a:r>
              <a:rPr lang="nl-NL" sz="2000" i="1" dirty="0" smtClean="0"/>
              <a:t>I </a:t>
            </a:r>
            <a:r>
              <a:rPr lang="nl-NL" sz="2000" i="1" u="sng" dirty="0" err="1" smtClean="0">
                <a:solidFill>
                  <a:srgbClr val="FF0000"/>
                </a:solidFill>
              </a:rPr>
              <a:t>always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wanted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to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be</a:t>
            </a:r>
            <a:r>
              <a:rPr lang="nl-NL" sz="2000" i="1" dirty="0" smtClean="0"/>
              <a:t> a doctor.</a:t>
            </a:r>
            <a:endParaRPr lang="nl-NL" sz="2000" i="1" dirty="0"/>
          </a:p>
          <a:p>
            <a:r>
              <a:rPr lang="nl-NL" sz="2000" dirty="0" smtClean="0"/>
              <a:t>na </a:t>
            </a:r>
            <a:r>
              <a:rPr lang="nl-NL" sz="2000" dirty="0"/>
              <a:t>de vorm van </a:t>
            </a:r>
            <a:r>
              <a:rPr lang="nl-NL" sz="2000" i="1" dirty="0" err="1"/>
              <a:t>to</a:t>
            </a:r>
            <a:r>
              <a:rPr lang="nl-NL" sz="2000" i="1" dirty="0"/>
              <a:t> </a:t>
            </a:r>
            <a:r>
              <a:rPr lang="nl-NL" sz="2000" i="1" dirty="0" err="1"/>
              <a:t>be</a:t>
            </a:r>
            <a:r>
              <a:rPr lang="nl-NL" sz="2000" i="1" dirty="0"/>
              <a:t>.</a:t>
            </a:r>
            <a:r>
              <a:rPr lang="nl-NL" sz="2000" dirty="0"/>
              <a:t> </a:t>
            </a:r>
            <a:endParaRPr lang="nl-NL" sz="2000" dirty="0" smtClean="0"/>
          </a:p>
          <a:p>
            <a:pPr marL="914400" lvl="2" indent="0">
              <a:buNone/>
            </a:pPr>
            <a:r>
              <a:rPr lang="nl-NL" sz="2000" i="1" dirty="0" err="1" smtClean="0"/>
              <a:t>She</a:t>
            </a:r>
            <a:r>
              <a:rPr lang="nl-NL" sz="2000" i="1" dirty="0" smtClean="0"/>
              <a:t> </a:t>
            </a:r>
            <a:r>
              <a:rPr lang="nl-NL" sz="2000" i="1" u="sng" dirty="0" smtClean="0">
                <a:solidFill>
                  <a:srgbClr val="FF0000"/>
                </a:solidFill>
              </a:rPr>
              <a:t>is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always</a:t>
            </a:r>
            <a:r>
              <a:rPr lang="nl-NL" sz="2000" i="1" dirty="0" smtClean="0"/>
              <a:t> late.</a:t>
            </a:r>
            <a:endParaRPr lang="nl-NL" sz="2000" i="1" dirty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6941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Typical </a:t>
            </a:r>
            <a:r>
              <a:rPr lang="en-US" dirty="0">
                <a:solidFill>
                  <a:srgbClr val="FF0000"/>
                </a:solidFill>
              </a:rPr>
              <a:t>word order mistakes. </a:t>
            </a:r>
            <a:r>
              <a:rPr lang="en-US" dirty="0">
                <a:solidFill>
                  <a:srgbClr val="7030A0"/>
                </a:solidFill>
              </a:rPr>
              <a:t>Correct </a:t>
            </a:r>
            <a:r>
              <a:rPr lang="en-US" dirty="0" smtClean="0">
                <a:solidFill>
                  <a:srgbClr val="7030A0"/>
                </a:solidFill>
              </a:rPr>
              <a:t>them: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 was all day at home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Miguel </a:t>
            </a:r>
            <a:r>
              <a:rPr lang="en-US" sz="2800" dirty="0"/>
              <a:t>has a life very complicated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 work every day 8 hours at the business.</a:t>
            </a:r>
          </a:p>
          <a:p>
            <a:r>
              <a:rPr lang="en-US" sz="2800" dirty="0" smtClean="0"/>
              <a:t>I </a:t>
            </a:r>
            <a:r>
              <a:rPr lang="en-US" sz="2800" dirty="0"/>
              <a:t>have seen her only a few times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He </a:t>
            </a:r>
            <a:r>
              <a:rPr lang="en-US" sz="2800" dirty="0"/>
              <a:t>has always an apple after lunch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Yesterday </a:t>
            </a:r>
            <a:r>
              <a:rPr lang="en-US" sz="2800" dirty="0"/>
              <a:t>phoned me an Irish man.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906777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71</Words>
  <Application>Microsoft Office PowerPoint</Application>
  <PresentationFormat>Diavoorstelling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Facet</vt:lpstr>
      <vt:lpstr>WOORDVOLGORDE</vt:lpstr>
      <vt:lpstr>PowerPoint-presentatie</vt:lpstr>
      <vt:lpstr>PowerPoint-presentatie</vt:lpstr>
      <vt:lpstr>PowerPoint-presentatie</vt:lpstr>
      <vt:lpstr>Typical word order mistakes. Correct them: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COULD, SHOULD, WOULD</dc:title>
  <dc:creator>Pelin Bayer</dc:creator>
  <cp:lastModifiedBy>Fannie Ploegmakers-van der Hoff</cp:lastModifiedBy>
  <cp:revision>10</cp:revision>
  <dcterms:created xsi:type="dcterms:W3CDTF">2012-05-29T10:13:22Z</dcterms:created>
  <dcterms:modified xsi:type="dcterms:W3CDTF">2015-12-15T08:16:07Z</dcterms:modified>
</cp:coreProperties>
</file>